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57838D1F-0770-410A-8524-297CE0D239D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A52E7E-3E5A-A324-E3DD-7B3033A4597F}" v="371" dt="2025-06-24T01:38:23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7" d="100"/>
          <a:sy n="87" d="100"/>
        </p:scale>
        <p:origin x="2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C0760-38A5-4042-BDD8-83BCF4670B22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95DA6-939C-44D1-A095-1AB7CDC9BC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363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EDF-120B-4635-BDE7-9A42204988A8}" type="datetime1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9E15-7916-4B0E-9B67-26FC03B5646B}" type="datetime1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DDD8-FAAD-44E8-9AD5-DF0784BC61ED}" type="datetime1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4DD-A151-4CC2-B6EF-8D6BA2C2207F}" type="datetime1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D18D5-37A4-49E3-8EB1-870A9F399012}" type="datetime1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D904F-87C1-44F9-A168-2DE63D1E3CC0}" type="datetime1">
              <a:rPr lang="en-GB" smtClean="0"/>
              <a:t>24/06/2025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82003-3EFF-4008-9F14-FE826FE22757}" type="datetime1">
              <a:rPr lang="en-GB" smtClean="0"/>
              <a:t>24/06/2025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895F-444C-4F80-A530-E8270128CB90}" type="datetime1">
              <a:rPr lang="en-GB" smtClean="0"/>
              <a:t>24/06/2025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95CC-4167-4D4D-AE8D-053E2E5BC763}" type="datetime1">
              <a:rPr lang="en-GB" smtClean="0"/>
              <a:t>24/06/2025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CF8E-C729-4219-BF72-9F8E17BB4F65}" type="datetime1">
              <a:rPr lang="en-GB" smtClean="0"/>
              <a:t>24/06/2025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BDAE4-A4C2-4D92-BD83-6C5A3643BCD9}" type="datetime1">
              <a:rPr lang="en-GB" smtClean="0"/>
              <a:t>24/06/2025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B95965-547F-4B51-BC9F-9D513AB49B5D}" type="datetime1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7931" y="296501"/>
            <a:ext cx="8264770" cy="2015876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ea typeface="+mj-lt"/>
                <a:cs typeface="+mj-lt"/>
              </a:rPr>
              <a:t>Suptechnology</a:t>
            </a:r>
            <a:r>
              <a:rPr lang="en-GB" dirty="0">
                <a:ea typeface="+mj-lt"/>
                <a:cs typeface="+mj-lt"/>
              </a:rPr>
              <a:t/>
            </a:r>
            <a:br>
              <a:rPr lang="en-GB" dirty="0">
                <a:ea typeface="+mj-lt"/>
                <a:cs typeface="+mj-lt"/>
              </a:rPr>
            </a:br>
            <a:r>
              <a:rPr lang="en" sz="2000" dirty="0">
                <a:latin typeface="Consolas"/>
                <a:ea typeface="+mj-lt"/>
                <a:cs typeface="+mj-lt"/>
              </a:rPr>
              <a:t>Private higher education school of Engineering
and Information Technology</a:t>
            </a:r>
            <a:r>
              <a:rPr lang="en-GB" sz="4900" dirty="0">
                <a:ea typeface="+mj-lt"/>
                <a:cs typeface="+mj-lt"/>
              </a:rPr>
              <a:t/>
            </a:r>
            <a:br>
              <a:rPr lang="en-GB" sz="4900" dirty="0">
                <a:ea typeface="+mj-lt"/>
                <a:cs typeface="+mj-lt"/>
              </a:rPr>
            </a:br>
            <a:r>
              <a:rPr lang="en-GB" dirty="0">
                <a:ea typeface="+mj-lt"/>
                <a:cs typeface="+mj-lt"/>
              </a:rPr>
              <a:t> 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3520" y="2667318"/>
            <a:ext cx="9174480" cy="22755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dirty="0">
                <a:solidFill>
                  <a:schemeClr val="bg1"/>
                </a:solidFill>
                <a:ea typeface="+mn-lt"/>
                <a:cs typeface="+mn-lt"/>
              </a:rPr>
              <a:t>End of year project</a:t>
            </a:r>
          </a:p>
          <a:p>
            <a:r>
              <a:rPr lang="en-GB" sz="3600" b="1" dirty="0">
                <a:solidFill>
                  <a:schemeClr val="bg1"/>
                </a:solidFill>
              </a:rPr>
              <a:t>Conception and development of a 2d platformer game :</a:t>
            </a:r>
          </a:p>
          <a:p>
            <a:r>
              <a:rPr lang="en-GB" sz="3600" b="1" i="1" dirty="0" err="1">
                <a:solidFill>
                  <a:srgbClr val="FF0000"/>
                </a:solidFill>
              </a:rPr>
              <a:t>Run&amp;Slash</a:t>
            </a:r>
            <a:endParaRPr lang="en-GB" sz="3600" b="1" i="1" dirty="0">
              <a:solidFill>
                <a:srgbClr val="FF0000"/>
              </a:solidFill>
            </a:endParaRPr>
          </a:p>
        </p:txBody>
      </p:sp>
      <p:pic>
        <p:nvPicPr>
          <p:cNvPr id="4" name="Picture 3" descr="A logo of a company&#10;&#10;AI-generated content may be incorrect.">
            <a:extLst>
              <a:ext uri="{FF2B5EF4-FFF2-40B4-BE49-F238E27FC236}">
                <a16:creationId xmlns:a16="http://schemas.microsoft.com/office/drawing/2014/main" id="{AFB1E3AC-E0EC-CD22-5EF9-87F3071E8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" y="-16094"/>
            <a:ext cx="1714060" cy="878865"/>
          </a:xfrm>
          <a:prstGeom prst="rect">
            <a:avLst/>
          </a:prstGeom>
        </p:spPr>
      </p:pic>
      <p:pic>
        <p:nvPicPr>
          <p:cNvPr id="5" name="Picture 4" descr="A logo with green and grey letters&#10;&#10;AI-generated content may be incorrect.">
            <a:extLst>
              <a:ext uri="{FF2B5EF4-FFF2-40B4-BE49-F238E27FC236}">
                <a16:creationId xmlns:a16="http://schemas.microsoft.com/office/drawing/2014/main" id="{12BE5D47-3C39-C89E-3A60-741F8E742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700" y="-24377"/>
            <a:ext cx="2016967" cy="986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C8224-9FF7-634C-7C25-D2751B5590FB}"/>
              </a:ext>
            </a:extLst>
          </p:cNvPr>
          <p:cNvSpPr txBox="1"/>
          <p:nvPr/>
        </p:nvSpPr>
        <p:spPr>
          <a:xfrm>
            <a:off x="167640" y="5191760"/>
            <a:ext cx="342392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Book Antiqua"/>
              </a:rPr>
              <a:t>Accomplished by:</a:t>
            </a:r>
          </a:p>
          <a:p>
            <a:r>
              <a:rPr lang="en-US" dirty="0">
                <a:solidFill>
                  <a:schemeClr val="bg1"/>
                </a:solidFill>
              </a:rPr>
              <a:t>WALID MAHBOUB</a:t>
            </a:r>
            <a:br>
              <a:rPr lang="en-US" dirty="0">
                <a:solidFill>
                  <a:schemeClr val="bg1"/>
                </a:solidFill>
              </a:rPr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20743-4E27-0C52-3E6F-FB5E770D792C}"/>
              </a:ext>
            </a:extLst>
          </p:cNvPr>
          <p:cNvSpPr txBox="1"/>
          <p:nvPr/>
        </p:nvSpPr>
        <p:spPr>
          <a:xfrm>
            <a:off x="9275886" y="5081955"/>
            <a:ext cx="2176092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 dirty="0" smtClean="0">
                <a:solidFill>
                  <a:schemeClr val="bg1"/>
                </a:solidFill>
                <a:latin typeface="Book Antiqua"/>
              </a:rPr>
              <a:t>Supervised </a:t>
            </a:r>
            <a:r>
              <a:rPr lang="en-GB" sz="2800" b="1" dirty="0">
                <a:solidFill>
                  <a:schemeClr val="bg1"/>
                </a:solidFill>
                <a:latin typeface="Book Antiqua"/>
              </a:rPr>
              <a:t>by :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  <a:ea typeface="+mn-lt"/>
                <a:cs typeface="+mn-lt"/>
              </a:rPr>
              <a:t>  </a:t>
            </a:r>
            <a:r>
              <a:rPr lang="en-GB" sz="20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ENAANAI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ADIL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2784B-F6FE-7C96-409F-FF88F81E23E9}"/>
              </a:ext>
            </a:extLst>
          </p:cNvPr>
          <p:cNvSpPr txBox="1"/>
          <p:nvPr/>
        </p:nvSpPr>
        <p:spPr>
          <a:xfrm>
            <a:off x="4950460" y="6096000"/>
            <a:ext cx="31521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DC53E-EA5A-C85F-F156-6DBB655ADE2B}"/>
              </a:ext>
            </a:extLst>
          </p:cNvPr>
          <p:cNvSpPr txBox="1"/>
          <p:nvPr/>
        </p:nvSpPr>
        <p:spPr>
          <a:xfrm>
            <a:off x="4521200" y="5184140"/>
            <a:ext cx="359664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Book Antiqua"/>
              </a:rPr>
              <a:t>Academic</a:t>
            </a:r>
            <a:r>
              <a:rPr lang="en-GB" sz="2800" b="1" dirty="0">
                <a:latin typeface="Book Antiqua"/>
              </a:rPr>
              <a:t> </a:t>
            </a:r>
            <a:r>
              <a:rPr lang="en-GB" sz="2800" b="1" dirty="0">
                <a:solidFill>
                  <a:schemeClr val="bg1"/>
                </a:solidFill>
                <a:latin typeface="Book Antiqua"/>
              </a:rPr>
              <a:t>year 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2024-2025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 smtClean="0">
                <a:solidFill>
                  <a:schemeClr val="bg1"/>
                </a:solidFill>
                <a:ea typeface="+mn-lt"/>
                <a:cs typeface="+mn-lt"/>
              </a:rPr>
              <a:t>Struggles:</a:t>
            </a:r>
            <a:endParaRPr lang="en-GB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18746" y="2428213"/>
            <a:ext cx="9777046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First time using JavaScript for a full game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Animating sprites was very hard , learning from AI and </a:t>
            </a:r>
            <a:r>
              <a:rPr lang="en-US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YouTube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Frustration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laziness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Originally wanted to add more features but scaled down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06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bg1"/>
                </a:solidFill>
                <a:ea typeface="+mn-lt"/>
                <a:cs typeface="+mn-lt"/>
              </a:rPr>
              <a:t>What I </a:t>
            </a:r>
            <a:r>
              <a:rPr lang="en-GB" b="1" u="sng" dirty="0" smtClean="0">
                <a:solidFill>
                  <a:schemeClr val="bg1"/>
                </a:solidFill>
                <a:ea typeface="+mn-lt"/>
                <a:cs typeface="+mn-lt"/>
              </a:rPr>
              <a:t>used:</a:t>
            </a:r>
            <a:r>
              <a:rPr lang="en-GB" b="1" u="sng" dirty="0">
                <a:solidFill>
                  <a:schemeClr val="bg1"/>
                </a:solidFill>
                <a:ea typeface="+mn-lt"/>
                <a:cs typeface="+mn-lt"/>
              </a:rPr>
              <a:t/>
            </a:r>
            <a:br>
              <a:rPr lang="en-GB" b="1" u="sng" dirty="0">
                <a:solidFill>
                  <a:schemeClr val="bg1"/>
                </a:solidFill>
                <a:ea typeface="+mn-lt"/>
                <a:cs typeface="+mn-lt"/>
              </a:rPr>
            </a:b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708031"/>
            <a:ext cx="10515600" cy="3468932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Pure </a:t>
            </a:r>
            <a:r>
              <a:rPr lang="en-GB" b="1" dirty="0">
                <a:solidFill>
                  <a:schemeClr val="bg1"/>
                </a:solidFill>
              </a:rPr>
              <a:t>HTML, CSS, </a:t>
            </a:r>
            <a:r>
              <a:rPr lang="en-GB" b="1" dirty="0" smtClean="0">
                <a:solidFill>
                  <a:schemeClr val="bg1"/>
                </a:solidFill>
              </a:rPr>
              <a:t>JavaScript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No frameworks or </a:t>
            </a:r>
            <a:r>
              <a:rPr lang="en-GB" dirty="0" smtClean="0">
                <a:solidFill>
                  <a:schemeClr val="bg1"/>
                </a:solidFill>
              </a:rPr>
              <a:t>libraries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Sprites</a:t>
            </a:r>
            <a:r>
              <a:rPr lang="en-GB" dirty="0">
                <a:solidFill>
                  <a:schemeClr val="bg1"/>
                </a:solidFill>
              </a:rPr>
              <a:t>, sounds, and music all found </a:t>
            </a:r>
            <a:r>
              <a:rPr lang="en-GB" dirty="0" smtClean="0">
                <a:solidFill>
                  <a:schemeClr val="bg1"/>
                </a:solidFill>
              </a:rPr>
              <a:t>online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Tested the game in a regular browser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58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bg1"/>
                </a:solidFill>
                <a:ea typeface="+mn-lt"/>
                <a:cs typeface="+mn-lt"/>
              </a:rPr>
              <a:t>What’s Next?</a:t>
            </a:r>
            <a:br>
              <a:rPr lang="en-GB" b="1" u="sng" dirty="0">
                <a:solidFill>
                  <a:schemeClr val="bg1"/>
                </a:solidFill>
                <a:ea typeface="+mn-lt"/>
                <a:cs typeface="+mn-lt"/>
              </a:rPr>
            </a:br>
            <a:endParaRPr lang="en-GB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3179658"/>
            <a:ext cx="958947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Not going to keep working on this exact version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Planning to remake a better version in Godot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Add scoring, more enemies, maybe even guns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Now actually interested in game dev — this was just the start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72762" y="2672862"/>
            <a:ext cx="7948246" cy="3504101"/>
          </a:xfrm>
        </p:spPr>
        <p:txBody>
          <a:bodyPr/>
          <a:lstStyle/>
          <a:p>
            <a:pPr algn="ctr"/>
            <a:r>
              <a:rPr lang="en-GB" i="1" dirty="0">
                <a:solidFill>
                  <a:schemeClr val="bg1"/>
                </a:solidFill>
              </a:rPr>
              <a:t>Thanks for watching my presentation.</a:t>
            </a:r>
            <a:br>
              <a:rPr lang="en-GB" i="1" dirty="0">
                <a:solidFill>
                  <a:schemeClr val="bg1"/>
                </a:solidFill>
              </a:rPr>
            </a:br>
            <a:r>
              <a:rPr lang="en-GB" i="1" dirty="0">
                <a:solidFill>
                  <a:schemeClr val="bg1"/>
                </a:solidFill>
              </a:rPr>
              <a:t>I hope you enjoyed </a:t>
            </a:r>
            <a:r>
              <a:rPr lang="en-GB" i="1" dirty="0" err="1">
                <a:solidFill>
                  <a:schemeClr val="bg1"/>
                </a:solidFill>
              </a:rPr>
              <a:t>Run&amp;Slash</a:t>
            </a:r>
            <a:r>
              <a:rPr lang="en-GB" i="1" dirty="0">
                <a:solidFill>
                  <a:schemeClr val="bg1"/>
                </a:solidFill>
              </a:rPr>
              <a:t> as much as I enjoyed making it</a:t>
            </a:r>
            <a:r>
              <a:rPr lang="en-GB" i="1" dirty="0" smtClean="0">
                <a:solidFill>
                  <a:schemeClr val="bg1"/>
                </a:solidFill>
              </a:rPr>
              <a:t>!</a:t>
            </a:r>
          </a:p>
          <a:p>
            <a:pPr algn="ctr"/>
            <a:endParaRPr lang="en-GB" i="1" dirty="0">
              <a:solidFill>
                <a:schemeClr val="bg1"/>
              </a:solidFill>
            </a:endParaRPr>
          </a:p>
          <a:p>
            <a:pPr algn="ctr"/>
            <a:r>
              <a:rPr lang="en-GB" dirty="0">
                <a:solidFill>
                  <a:schemeClr val="bg1"/>
                </a:solidFill>
              </a:rPr>
              <a:t>Any questions?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5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627A-F3CE-900C-B956-EEC179C3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u="sng" dirty="0">
                <a:solidFill>
                  <a:schemeClr val="bg1"/>
                </a:solidFill>
              </a:rPr>
              <a:t>Presentation plan: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09AD22-E8AA-1F16-1E0D-C37ED8155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en-GB" sz="3600" b="1" u="sng" dirty="0">
                <a:solidFill>
                  <a:schemeClr val="bg1"/>
                </a:solidFill>
                <a:ea typeface="+mn-lt"/>
                <a:cs typeface="+mn-lt"/>
              </a:rPr>
              <a:t>Game Idea</a:t>
            </a:r>
          </a:p>
          <a:p>
            <a:pPr marL="514350" indent="-514350">
              <a:buAutoNum type="arabicPeriod"/>
            </a:pPr>
            <a:r>
              <a:rPr lang="en-GB" sz="3600" b="1" u="sng" dirty="0">
                <a:solidFill>
                  <a:schemeClr val="bg1"/>
                </a:solidFill>
                <a:ea typeface="+mn-lt"/>
                <a:cs typeface="+mn-lt"/>
              </a:rPr>
              <a:t>Why This Game? </a:t>
            </a:r>
          </a:p>
          <a:p>
            <a:pPr marL="514350" indent="-514350">
              <a:buAutoNum type="arabicPeriod"/>
            </a:pPr>
            <a:r>
              <a:rPr lang="en-GB" sz="3600" b="1" u="sng" dirty="0">
                <a:solidFill>
                  <a:schemeClr val="bg1"/>
                </a:solidFill>
                <a:ea typeface="+mn-lt"/>
                <a:cs typeface="+mn-lt"/>
              </a:rPr>
              <a:t>Game Showcase</a:t>
            </a:r>
          </a:p>
          <a:p>
            <a:pPr marL="514350" indent="-514350">
              <a:buAutoNum type="arabicPeriod"/>
            </a:pPr>
            <a:r>
              <a:rPr lang="en-GB" sz="3600" b="1" u="sng" dirty="0">
                <a:solidFill>
                  <a:schemeClr val="bg1"/>
                </a:solidFill>
                <a:ea typeface="+mn-lt"/>
                <a:cs typeface="+mn-lt"/>
              </a:rPr>
              <a:t>Gameplay Mechanics</a:t>
            </a:r>
          </a:p>
          <a:p>
            <a:pPr marL="514350" indent="-514350">
              <a:buAutoNum type="arabicPeriod"/>
            </a:pPr>
            <a:r>
              <a:rPr lang="en-GB" sz="3600" b="1" u="sng" dirty="0">
                <a:solidFill>
                  <a:schemeClr val="bg1"/>
                </a:solidFill>
                <a:ea typeface="+mn-lt"/>
                <a:cs typeface="+mn-lt"/>
              </a:rPr>
              <a:t>Animations </a:t>
            </a:r>
          </a:p>
          <a:p>
            <a:pPr marL="514350" indent="-514350">
              <a:buAutoNum type="arabicPeriod"/>
            </a:pPr>
            <a:r>
              <a:rPr lang="en-GB" sz="3600" b="1" u="sng" dirty="0" smtClean="0">
                <a:solidFill>
                  <a:schemeClr val="bg1"/>
                </a:solidFill>
                <a:ea typeface="+mn-lt"/>
                <a:cs typeface="+mn-lt"/>
              </a:rPr>
              <a:t>Development Process </a:t>
            </a:r>
          </a:p>
          <a:p>
            <a:pPr marL="514350" indent="-514350">
              <a:buAutoNum type="arabicPeriod"/>
            </a:pPr>
            <a:r>
              <a:rPr lang="en-GB" sz="3600" b="1" u="sng" dirty="0" smtClean="0">
                <a:solidFill>
                  <a:schemeClr val="bg1"/>
                </a:solidFill>
                <a:ea typeface="+mn-lt"/>
                <a:cs typeface="+mn-lt"/>
              </a:rPr>
              <a:t>Struggles</a:t>
            </a:r>
          </a:p>
          <a:p>
            <a:pPr marL="514350" indent="-514350">
              <a:buAutoNum type="arabicPeriod"/>
            </a:pPr>
            <a:r>
              <a:rPr lang="en-GB" sz="3600" b="1" u="sng" dirty="0" smtClean="0">
                <a:solidFill>
                  <a:schemeClr val="bg1"/>
                </a:solidFill>
                <a:ea typeface="+mn-lt"/>
                <a:cs typeface="+mn-lt"/>
              </a:rPr>
              <a:t>What I used</a:t>
            </a:r>
            <a:endParaRPr lang="en-GB" sz="3600" b="1" u="sng" dirty="0">
              <a:solidFill>
                <a:schemeClr val="bg1"/>
              </a:solidFill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GB" sz="3600" b="1" u="sng" dirty="0">
                <a:solidFill>
                  <a:schemeClr val="bg1"/>
                </a:solidFill>
                <a:ea typeface="+mn-lt"/>
                <a:cs typeface="+mn-lt"/>
              </a:rPr>
              <a:t>What’s Next?</a:t>
            </a:r>
          </a:p>
          <a:p>
            <a:pPr marL="514350" indent="-514350">
              <a:buAutoNum type="arabicPeriod"/>
            </a:pPr>
            <a:r>
              <a:rPr lang="en-GB" sz="3600" b="1" u="sng" dirty="0">
                <a:solidFill>
                  <a:schemeClr val="bg1"/>
                </a:solidFill>
                <a:ea typeface="+mn-lt"/>
                <a:cs typeface="+mn-lt"/>
              </a:rPr>
              <a:t>Questions?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07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10D7-43F4-9A2C-984A-C550C2F8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10515600" cy="1042534"/>
          </a:xfrm>
        </p:spPr>
        <p:txBody>
          <a:bodyPr/>
          <a:lstStyle/>
          <a:p>
            <a:r>
              <a:rPr lang="en-GB" sz="3600" b="1" u="sng" dirty="0">
                <a:solidFill>
                  <a:schemeClr val="bg1"/>
                </a:solidFill>
                <a:latin typeface="Aptos"/>
              </a:rPr>
              <a:t>Game Idea:</a:t>
            </a:r>
            <a:endParaRPr lang="en-US" dirty="0"/>
          </a:p>
        </p:txBody>
      </p:sp>
      <p:pic>
        <p:nvPicPr>
          <p:cNvPr id="4" name="Content Placeholder 3" descr="A video game with mountains and trees&#10;&#10;AI-generated content may be incorrect.">
            <a:extLst>
              <a:ext uri="{FF2B5EF4-FFF2-40B4-BE49-F238E27FC236}">
                <a16:creationId xmlns:a16="http://schemas.microsoft.com/office/drawing/2014/main" id="{7917EBC0-08A5-3B08-EF3F-DBA486B95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0603" b="1077"/>
          <a:stretch>
            <a:fillRect/>
          </a:stretch>
        </p:blipFill>
        <p:spPr>
          <a:xfrm>
            <a:off x="88760" y="1712459"/>
            <a:ext cx="7818188" cy="454174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AB23B3-BCE8-0CCF-47F7-6DABAEEE5FA1}"/>
              </a:ext>
            </a:extLst>
          </p:cNvPr>
          <p:cNvSpPr txBox="1"/>
          <p:nvPr/>
        </p:nvSpPr>
        <p:spPr>
          <a:xfrm>
            <a:off x="8082642" y="1741714"/>
            <a:ext cx="394607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ea typeface="+mn-lt"/>
                <a:cs typeface="+mn-lt"/>
              </a:rPr>
              <a:t>Run&amp;Slash</a:t>
            </a:r>
            <a:r>
              <a:rPr lang="en-GB" sz="2400" dirty="0">
                <a:solidFill>
                  <a:schemeClr val="bg1"/>
                </a:solidFill>
                <a:ea typeface="+mn-lt"/>
                <a:cs typeface="+mn-lt"/>
              </a:rPr>
              <a:t> is a simple 2D platformer where you play as a ninja slashing your way through zombies and archers.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77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B3CC-5217-5793-107E-55BE21E5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u="sng" dirty="0">
                <a:solidFill>
                  <a:schemeClr val="bg1"/>
                </a:solidFill>
                <a:latin typeface="Aptos"/>
              </a:rPr>
              <a:t>Why This Game? </a:t>
            </a:r>
            <a:endParaRPr lang="en-US" dirty="0"/>
          </a:p>
        </p:txBody>
      </p:sp>
      <p:pic>
        <p:nvPicPr>
          <p:cNvPr id="4" name="Content Placeholder 3" descr="A cartoon character in a video game&#10;&#10;AI-generated content may be incorrect.">
            <a:extLst>
              <a:ext uri="{FF2B5EF4-FFF2-40B4-BE49-F238E27FC236}">
                <a16:creationId xmlns:a16="http://schemas.microsoft.com/office/drawing/2014/main" id="{69268039-2205-1311-3B8D-6F9BA0A2C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9594" y="3288280"/>
            <a:ext cx="5143499" cy="3167743"/>
          </a:xfrm>
        </p:spPr>
      </p:pic>
      <p:pic>
        <p:nvPicPr>
          <p:cNvPr id="5" name="Picture 4" descr="A video game screen with a cartoon character&#10;&#10;AI-generated content may be incorrect.">
            <a:extLst>
              <a:ext uri="{FF2B5EF4-FFF2-40B4-BE49-F238E27FC236}">
                <a16:creationId xmlns:a16="http://schemas.microsoft.com/office/drawing/2014/main" id="{D2927A98-3D9A-CC58-29EA-73DCB3847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078" y="3292929"/>
            <a:ext cx="5034642" cy="3178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C9C062-DC4C-02F8-D219-62F37B72F84B}"/>
              </a:ext>
            </a:extLst>
          </p:cNvPr>
          <p:cNvSpPr txBox="1"/>
          <p:nvPr/>
        </p:nvSpPr>
        <p:spPr>
          <a:xfrm>
            <a:off x="1061356" y="2122713"/>
            <a:ext cx="106135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u="sng" dirty="0">
                <a:solidFill>
                  <a:schemeClr val="bg1"/>
                </a:solidFill>
              </a:rPr>
              <a:t>  Super Mario Bros    </a:t>
            </a:r>
            <a:r>
              <a:rPr lang="en-GB" dirty="0"/>
              <a:t>                                                                                     </a:t>
            </a:r>
            <a:r>
              <a:rPr lang="en-GB" sz="2400" b="1" u="sng" dirty="0">
                <a:solidFill>
                  <a:schemeClr val="bg1"/>
                </a:solidFill>
              </a:rPr>
              <a:t> Hollow Knight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17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9D566-E8DB-E4CE-CB3C-EA32D200B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89"/>
            <a:ext cx="10515600" cy="977219"/>
          </a:xfrm>
        </p:spPr>
        <p:txBody>
          <a:bodyPr/>
          <a:lstStyle/>
          <a:p>
            <a:r>
              <a:rPr lang="en-GB" sz="3300" b="1" u="sng" dirty="0">
                <a:solidFill>
                  <a:schemeClr val="bg1"/>
                </a:solidFill>
                <a:latin typeface="Aptos"/>
              </a:rPr>
              <a:t>Game Showcase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6F556-2F09-C486-CD47-F0FD8BB1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Recording 2025-06-05 165042">
            <a:hlinkClick r:id="" action="ppaction://media"/>
            <a:extLst>
              <a:ext uri="{FF2B5EF4-FFF2-40B4-BE49-F238E27FC236}">
                <a16:creationId xmlns:a16="http://schemas.microsoft.com/office/drawing/2014/main" id="{F70CA926-40E1-4E8A-2BB2-EEABA55C19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763"/>
            <a:ext cx="12192000" cy="6853237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72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3761F-4284-5786-0A5F-C29E2F0CD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948"/>
          </a:xfrm>
        </p:spPr>
        <p:txBody>
          <a:bodyPr/>
          <a:lstStyle/>
          <a:p>
            <a:r>
              <a:rPr lang="en-GB" sz="3300" b="1" u="sng" dirty="0">
                <a:solidFill>
                  <a:schemeClr val="bg1"/>
                </a:solidFill>
                <a:latin typeface="Aptos"/>
              </a:rPr>
              <a:t>Gameplay Mechanics</a:t>
            </a:r>
            <a:endParaRPr lang="en-US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251073"/>
            <a:ext cx="2477965" cy="1676766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703886"/>
            <a:ext cx="2477965" cy="200318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927839"/>
            <a:ext cx="2477965" cy="1652954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3437792" y="1468315"/>
            <a:ext cx="3341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→              =Go right</a:t>
            </a:r>
          </a:p>
          <a:p>
            <a:r>
              <a:rPr lang="en-GB" b="1" dirty="0" smtClean="0"/>
              <a:t>←</a:t>
            </a:r>
            <a:r>
              <a:rPr lang="en-GB" b="1" dirty="0"/>
              <a:t> </a:t>
            </a:r>
            <a:r>
              <a:rPr lang="en-GB" b="1" dirty="0" smtClean="0"/>
              <a:t>             =</a:t>
            </a:r>
            <a:r>
              <a:rPr lang="en-GB" dirty="0" smtClean="0"/>
              <a:t>Go left</a:t>
            </a:r>
          </a:p>
          <a:p>
            <a:r>
              <a:rPr lang="en-GB" dirty="0"/>
              <a:t>↑ </a:t>
            </a:r>
            <a:r>
              <a:rPr lang="en-GB" dirty="0" smtClean="0"/>
              <a:t>                =Jump </a:t>
            </a:r>
          </a:p>
          <a:p>
            <a:r>
              <a:rPr lang="en-GB" sz="1600" dirty="0" smtClean="0"/>
              <a:t>Space </a:t>
            </a:r>
            <a:r>
              <a:rPr lang="en-GB" dirty="0" smtClean="0"/>
              <a:t>=Slash </a:t>
            </a:r>
            <a:endParaRPr lang="en-GB" dirty="0"/>
          </a:p>
        </p:txBody>
      </p:sp>
      <p:sp>
        <p:nvSpPr>
          <p:cNvPr id="17" name="ZoneTexte 16"/>
          <p:cNvSpPr txBox="1"/>
          <p:nvPr/>
        </p:nvSpPr>
        <p:spPr>
          <a:xfrm>
            <a:off x="3437792" y="2885885"/>
            <a:ext cx="4950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u="sng" dirty="0" smtClean="0">
                <a:solidFill>
                  <a:schemeClr val="bg1"/>
                </a:solidFill>
              </a:rPr>
              <a:t>Zombie</a:t>
            </a:r>
            <a:r>
              <a:rPr lang="en-GB" b="1" i="1" u="sng" dirty="0">
                <a:solidFill>
                  <a:schemeClr val="bg1"/>
                </a:solidFill>
              </a:rPr>
              <a:t>:</a:t>
            </a:r>
            <a:r>
              <a:rPr lang="en-GB" i="1" dirty="0">
                <a:solidFill>
                  <a:schemeClr val="bg1"/>
                </a:solidFill>
              </a:rPr>
              <a:t/>
            </a:r>
            <a:br>
              <a:rPr lang="en-GB" i="1" dirty="0">
                <a:solidFill>
                  <a:schemeClr val="bg1"/>
                </a:solidFill>
              </a:rPr>
            </a:br>
            <a:r>
              <a:rPr lang="en-GB" i="1" dirty="0">
                <a:solidFill>
                  <a:schemeClr val="bg1"/>
                </a:solidFill>
              </a:rPr>
              <a:t>A slow, mindless enemy that walks straight toward the player and kills on contact.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559419" y="4782147"/>
            <a:ext cx="507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u="sng" dirty="0">
                <a:solidFill>
                  <a:schemeClr val="bg1"/>
                </a:solidFill>
              </a:rPr>
              <a:t>🏹 Archer:</a:t>
            </a:r>
            <a:r>
              <a:rPr lang="en-GB" dirty="0">
                <a:solidFill>
                  <a:schemeClr val="bg1"/>
                </a:solidFill>
              </a:rPr>
              <a:t/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i="1" dirty="0">
                <a:solidFill>
                  <a:schemeClr val="bg1"/>
                </a:solidFill>
              </a:rPr>
              <a:t>A ranged enemy that stops after a few steps to load and fire deadly arrows at you.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08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C7C5-3FC3-FDC2-2982-29C1E4E26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bg1"/>
                </a:solidFill>
                <a:ea typeface="+mn-lt"/>
                <a:cs typeface="+mn-lt"/>
              </a:rPr>
              <a:t>Animations &amp; Sounds</a:t>
            </a:r>
            <a:br>
              <a:rPr lang="en-GB" b="1" u="sng" dirty="0">
                <a:solidFill>
                  <a:schemeClr val="bg1"/>
                </a:solidFill>
                <a:ea typeface="+mn-lt"/>
                <a:cs typeface="+mn-lt"/>
              </a:rPr>
            </a:br>
            <a:endParaRPr lang="en-GB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822" y="1677213"/>
            <a:ext cx="3227877" cy="1106067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" y="1198319"/>
            <a:ext cx="2257425" cy="18097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04" y="4677508"/>
            <a:ext cx="3587995" cy="122004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9" y="3443629"/>
            <a:ext cx="1933575" cy="336232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702" y="3138651"/>
            <a:ext cx="2543175" cy="153885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723" y="3443629"/>
            <a:ext cx="5310554" cy="9289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4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AB6C2-5C8E-8586-219A-F692BD5EA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492" y="4915200"/>
            <a:ext cx="6878516" cy="106713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492" y="2943715"/>
            <a:ext cx="7025054" cy="9424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07" y="1595503"/>
            <a:ext cx="6649916" cy="12193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3" y="4309904"/>
            <a:ext cx="3429000" cy="227773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3" y="1953115"/>
            <a:ext cx="3428999" cy="19812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4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7232-E274-D6FE-4B4C-2CC767094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338" y="87923"/>
            <a:ext cx="10832124" cy="1354015"/>
          </a:xfrm>
        </p:spPr>
        <p:txBody>
          <a:bodyPr>
            <a:normAutofit/>
          </a:bodyPr>
          <a:lstStyle/>
          <a:p>
            <a:r>
              <a:rPr lang="en-GB" sz="4000" b="1" u="sng" dirty="0" smtClean="0">
                <a:solidFill>
                  <a:schemeClr val="bg1"/>
                </a:solidFill>
                <a:ea typeface="+mn-lt"/>
                <a:cs typeface="+mn-lt"/>
              </a:rPr>
              <a:t>Development Process:</a:t>
            </a:r>
            <a:r>
              <a:rPr lang="en-GB" sz="4000" b="1" u="sng" dirty="0">
                <a:solidFill>
                  <a:schemeClr val="bg1"/>
                </a:solidFill>
                <a:ea typeface="+mn-lt"/>
                <a:cs typeface="+mn-lt"/>
              </a:rPr>
              <a:t/>
            </a:r>
            <a:br>
              <a:rPr lang="en-GB" sz="4000" b="1" u="sng" dirty="0">
                <a:solidFill>
                  <a:schemeClr val="bg1"/>
                </a:solidFill>
                <a:ea typeface="+mn-lt"/>
                <a:cs typeface="+mn-lt"/>
              </a:rPr>
            </a:br>
            <a:endParaRPr lang="en-GB" sz="4000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51" y="1081455"/>
            <a:ext cx="3888402" cy="5196253"/>
          </a:xfrm>
        </p:spPr>
      </p:pic>
      <p:sp>
        <p:nvSpPr>
          <p:cNvPr id="7" name="ZoneTexte 6"/>
          <p:cNvSpPr txBox="1"/>
          <p:nvPr/>
        </p:nvSpPr>
        <p:spPr>
          <a:xfrm>
            <a:off x="7359162" y="1318846"/>
            <a:ext cx="465113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u="sng" dirty="0" smtClean="0">
                <a:solidFill>
                  <a:schemeClr val="bg1"/>
                </a:solidFill>
              </a:rPr>
              <a:t>Order: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dirty="0" smtClean="0">
                <a:solidFill>
                  <a:schemeClr val="bg1"/>
                </a:solidFill>
              </a:rPr>
              <a:t>Parallax </a:t>
            </a:r>
            <a:r>
              <a:rPr lang="en-GB" dirty="0" err="1" smtClean="0">
                <a:solidFill>
                  <a:schemeClr val="bg1"/>
                </a:solidFill>
              </a:rPr>
              <a:t>Backround</a:t>
            </a:r>
            <a:endParaRPr lang="en-GB" dirty="0" smtClean="0">
              <a:solidFill>
                <a:schemeClr val="bg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bg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dirty="0" smtClean="0">
                <a:solidFill>
                  <a:schemeClr val="bg1"/>
                </a:solidFill>
              </a:rPr>
              <a:t>Character movement</a:t>
            </a: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bg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dirty="0" smtClean="0">
                <a:solidFill>
                  <a:schemeClr val="bg1"/>
                </a:solidFill>
              </a:rPr>
              <a:t>Character animations</a:t>
            </a: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bg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dirty="0" smtClean="0">
                <a:solidFill>
                  <a:schemeClr val="bg1"/>
                </a:solidFill>
              </a:rPr>
              <a:t>Zombie animation</a:t>
            </a: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bg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dirty="0" smtClean="0">
                <a:solidFill>
                  <a:schemeClr val="bg1"/>
                </a:solidFill>
              </a:rPr>
              <a:t>Collisions</a:t>
            </a: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bg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dirty="0" smtClean="0">
                <a:solidFill>
                  <a:schemeClr val="bg1"/>
                </a:solidFill>
              </a:rPr>
              <a:t>Archer animation</a:t>
            </a: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bg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dirty="0" smtClean="0">
                <a:solidFill>
                  <a:schemeClr val="bg1"/>
                </a:solidFill>
              </a:rPr>
              <a:t>Sound effects</a:t>
            </a: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bg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backround</a:t>
            </a:r>
            <a:r>
              <a:rPr lang="en-GB" dirty="0" smtClean="0">
                <a:solidFill>
                  <a:schemeClr val="bg1"/>
                </a:solidFill>
              </a:rPr>
              <a:t> music</a:t>
            </a: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bg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dirty="0" smtClean="0">
                <a:solidFill>
                  <a:schemeClr val="bg1"/>
                </a:solidFill>
              </a:rPr>
              <a:t>Start page, game over page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853354" y="2655277"/>
            <a:ext cx="2769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Lines of code :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815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7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1008</TotalTime>
  <Words>260</Words>
  <Application>Microsoft Office PowerPoint</Application>
  <PresentationFormat>Grand écran</PresentationFormat>
  <Paragraphs>99</Paragraphs>
  <Slides>13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Book Antiqua</vt:lpstr>
      <vt:lpstr>Calibri</vt:lpstr>
      <vt:lpstr>Consolas</vt:lpstr>
      <vt:lpstr>office theme</vt:lpstr>
      <vt:lpstr>Suptechnology Private higher education school of Engineering
and Information Technology  </vt:lpstr>
      <vt:lpstr>Presentation plan:</vt:lpstr>
      <vt:lpstr>Game Idea:</vt:lpstr>
      <vt:lpstr>Why This Game? </vt:lpstr>
      <vt:lpstr>Game Showcase</vt:lpstr>
      <vt:lpstr>Gameplay Mechanics</vt:lpstr>
      <vt:lpstr>Animations &amp; Sounds </vt:lpstr>
      <vt:lpstr>Présentation PowerPoint</vt:lpstr>
      <vt:lpstr>Development Process: </vt:lpstr>
      <vt:lpstr>Struggles:</vt:lpstr>
      <vt:lpstr>What I used: </vt:lpstr>
      <vt:lpstr>What’s Next?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Suptechnology Private higher education school of Engineering
and Information Technology</dc:title>
  <dc:creator>walid mahboub</dc:creator>
  <cp:lastModifiedBy>walid mahboub</cp:lastModifiedBy>
  <cp:revision>321</cp:revision>
  <dcterms:created xsi:type="dcterms:W3CDTF">2025-04-10T10:33:23Z</dcterms:created>
  <dcterms:modified xsi:type="dcterms:W3CDTF">2025-06-24T20:59:59Z</dcterms:modified>
</cp:coreProperties>
</file>